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JetBrains Mono" panose="020B0604020202020204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Light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510551" y="3228082"/>
            <a:ext cx="7170896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DD0031"/>
                </a:solidFill>
                <a:latin typeface="Roboto"/>
                <a:ea typeface="Roboto"/>
                <a:cs typeface="Roboto"/>
                <a:sym typeface="Roboto"/>
              </a:rPr>
              <a:t>Déploiement Frontend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529012" y="4723507"/>
            <a:ext cx="513397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64748B"/>
                </a:solidFill>
                <a:latin typeface="Roboto Light"/>
                <a:ea typeface="Roboto Light"/>
                <a:cs typeface="Roboto Light"/>
                <a:sym typeface="Roboto Light"/>
              </a:rPr>
              <a:t>D’un code TypeScript à </a:t>
            </a:r>
            <a:r>
              <a:rPr lang="en-US" sz="2400" b="0" i="0" u="none" strike="noStrike" cap="none" dirty="0" err="1">
                <a:solidFill>
                  <a:srgbClr val="64748B"/>
                </a:solidFill>
                <a:latin typeface="Roboto Light"/>
                <a:ea typeface="Roboto Light"/>
                <a:cs typeface="Roboto Light"/>
                <a:sym typeface="Roboto Light"/>
              </a:rPr>
              <a:t>l'Utilisateur</a:t>
            </a:r>
            <a:r>
              <a:rPr lang="en-US" sz="2400" b="0" i="0" u="none" strike="noStrike" cap="none" dirty="0">
                <a:solidFill>
                  <a:srgbClr val="64748B"/>
                </a:solidFill>
                <a:latin typeface="Roboto Light"/>
                <a:ea typeface="Roboto Light"/>
                <a:cs typeface="Roboto Light"/>
                <a:sym typeface="Roboto Light"/>
              </a:rPr>
              <a:t> Final</a:t>
            </a:r>
            <a:endParaRPr dirty="0"/>
          </a:p>
        </p:txBody>
      </p:sp>
      <p:pic>
        <p:nvPicPr>
          <p:cNvPr id="1026" name="Picture 2" descr="Press Kit • Angular">
            <a:extLst>
              <a:ext uri="{FF2B5EF4-FFF2-40B4-BE49-F238E27FC236}">
                <a16:creationId xmlns:a16="http://schemas.microsoft.com/office/drawing/2014/main" id="{0C45BA54-BF9A-17CF-BCA3-2D4AB6055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58" y="544606"/>
            <a:ext cx="2389882" cy="238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957512"/>
            <a:ext cx="3492549" cy="310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957512"/>
            <a:ext cx="3492549" cy="310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957512"/>
            <a:ext cx="3492549" cy="310872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2115591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Quel que soit le framework, le navigateur ne comprend que trois standards.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94225" y="4300537"/>
            <a:ext cx="30470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866775" y="4795837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Structure sémantique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et contenu de la page.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572524" y="4300537"/>
            <a:ext cx="30470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4645074" y="4795837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Mise en page, couleurs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et design visuel.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350824" y="4300537"/>
            <a:ext cx="30470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423374" y="4795837"/>
            <a:ext cx="29019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Logique, interactivité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et appels API.</a:t>
            </a:r>
            <a:endParaRPr/>
          </a:p>
        </p:txBody>
      </p:sp>
      <p:pic>
        <p:nvPicPr>
          <p:cNvPr id="105" name="Google Shape;105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9100" y="3376612"/>
            <a:ext cx="4572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3376612"/>
            <a:ext cx="4572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7599" y="3376612"/>
            <a:ext cx="5334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762000" y="64770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293B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L'Essence d'une App Front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571500" y="647700"/>
            <a:ext cx="57150" cy="542925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716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571500" y="2322611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Angular utilise </a:t>
            </a:r>
            <a:r>
              <a:rPr lang="en-US" sz="1650" b="1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TypeScript</a:t>
            </a: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pour le développement, mais ce langage n'est pas exécutable par le navigateur.</a:t>
            </a:r>
            <a:endParaRPr/>
          </a:p>
        </p:txBody>
      </p:sp>
      <p:pic>
        <p:nvPicPr>
          <p:cNvPr id="118" name="Google Shape;11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97" y="2271712"/>
            <a:ext cx="4577506" cy="34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71500" y="3535858"/>
            <a:ext cx="5238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24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Transpilation :</a:t>
            </a: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TypeScript → JavaScript (ES6).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571500" y="4109144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95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Bundling :</a:t>
            </a: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Fusion des milliers de fichiers en quelques "bundles" optimisés.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571500" y="5017591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24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Tree Shaking :</a:t>
            </a: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Suppression du code mort pour réduire le poids.</a:t>
            </a:r>
            <a:endParaRPr/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588246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161532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5069978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762000" y="64770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293B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Le Build (Transformation)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71500" y="647700"/>
            <a:ext cx="57150" cy="542925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720429"/>
            <a:ext cx="5238750" cy="251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2729954"/>
            <a:ext cx="52197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571500" y="2598836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Nginx est utilisé pour servir les fichiers statiques (JS/CSS) générés.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629400" y="3339554"/>
            <a:ext cx="4743450" cy="16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server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{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listen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80;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root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350" b="0" i="0" u="none" strike="noStrike" cap="none">
                <a:solidFill>
                  <a:srgbClr val="A5F3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/usr/share/nginx/html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; </a:t>
            </a:r>
            <a:r>
              <a:rPr lang="en-US" sz="1350" b="0" i="1" u="none" strike="noStrike" cap="non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Redirection SPA (Single Page App)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location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/ {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try_files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350" b="0" i="0" u="none" strike="noStrike" cap="none">
                <a:solidFill>
                  <a:srgbClr val="FCA5A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$uri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350" b="0" i="0" u="none" strike="noStrike" cap="none">
                <a:solidFill>
                  <a:srgbClr val="FCA5A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$uri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 </a:t>
            </a:r>
            <a:r>
              <a:rPr lang="en-US" sz="1350" b="0" i="0" u="none" strike="noStrike" cap="none">
                <a:solidFill>
                  <a:srgbClr val="A5F3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/index.html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; } </a:t>
            </a:r>
            <a:r>
              <a:rPr lang="en-US" sz="1350" b="0" i="1" u="none" strike="noStrike" cap="non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Cache des assets (1 an)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location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~* \.(js|css|png)$ { </a:t>
            </a:r>
            <a:r>
              <a:rPr lang="en-US" sz="1350" b="0" i="0" u="none" strike="noStrike" cap="none">
                <a:solidFill>
                  <a:srgbClr val="C084F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expires</a:t>
            </a:r>
            <a:r>
              <a:rPr lang="en-US" sz="135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1y; } }</a:t>
            </a:r>
            <a:endParaRPr/>
          </a:p>
        </p:txBody>
      </p:sp>
      <p:pic>
        <p:nvPicPr>
          <p:cNvPr id="137" name="Google Shape;137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1913036"/>
            <a:ext cx="762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476375" y="2046386"/>
            <a:ext cx="276034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9639"/>
                </a:solidFill>
                <a:latin typeface="Roboto"/>
                <a:ea typeface="Roboto"/>
                <a:cs typeface="Roboto"/>
                <a:sym typeface="Roboto"/>
              </a:rPr>
              <a:t>Serveur Web Haute Performance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-563656" y="3740978"/>
            <a:ext cx="6373906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2575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650" b="1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Performance :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Compression/</a:t>
            </a:r>
            <a:r>
              <a:rPr lang="en-US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Gzip</a:t>
            </a:r>
            <a:r>
              <a:rPr lang="en-US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Brotli</a:t>
            </a:r>
            <a:r>
              <a:rPr lang="en-US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native.</a:t>
            </a:r>
            <a:endParaRPr dirty="0"/>
          </a:p>
        </p:txBody>
      </p:sp>
      <p:sp>
        <p:nvSpPr>
          <p:cNvPr id="140" name="Google Shape;140;p16"/>
          <p:cNvSpPr txBox="1"/>
          <p:nvPr/>
        </p:nvSpPr>
        <p:spPr>
          <a:xfrm>
            <a:off x="-705971" y="4275498"/>
            <a:ext cx="695212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49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1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Problème</a:t>
            </a:r>
            <a:r>
              <a:rPr lang="en-US" sz="1650" b="1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SPA :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En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rafraîchissant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une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page interne (ex: /dashboard), Nginx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cherche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un dossier qui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n'existe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pas → 404.</a:t>
            </a:r>
            <a:endParaRPr dirty="0"/>
          </a:p>
        </p:txBody>
      </p:sp>
      <p:sp>
        <p:nvSpPr>
          <p:cNvPr id="141" name="Google Shape;141;p16"/>
          <p:cNvSpPr txBox="1"/>
          <p:nvPr/>
        </p:nvSpPr>
        <p:spPr>
          <a:xfrm>
            <a:off x="-94129" y="5474825"/>
            <a:ext cx="5238750" cy="34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49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Solution :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La directive </a:t>
            </a: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try_files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sp>
        <p:nvSpPr>
          <p:cNvPr id="142" name="Google Shape;142;p16"/>
          <p:cNvSpPr/>
          <p:nvPr/>
        </p:nvSpPr>
        <p:spPr>
          <a:xfrm>
            <a:off x="6534150" y="2825204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6724650" y="2825204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6915150" y="2825204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7200900" y="2825204"/>
            <a:ext cx="762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nginx.conf</a:t>
            </a:r>
            <a:endParaRPr/>
          </a:p>
        </p:txBody>
      </p:sp>
      <p:pic>
        <p:nvPicPr>
          <p:cNvPr id="146" name="Google Shape;146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3869233"/>
            <a:ext cx="1809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4394894"/>
            <a:ext cx="209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5600402"/>
            <a:ext cx="18097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762000" y="64770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293B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La Distribution (Nginx)</a:t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571500" y="647700"/>
            <a:ext cx="57150" cy="542925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71500" y="2011858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Le pipeline orchestre la transformation et la livraison.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047750" y="4258567"/>
            <a:ext cx="10096500" cy="3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980" y="3204269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510733" y="4042469"/>
            <a:ext cx="25521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1. Install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571500" y="4461569"/>
            <a:ext cx="2430660" cy="6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npm ci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Télécharge les dépendances.</a:t>
            </a:r>
            <a:endParaRPr/>
          </a:p>
        </p:txBody>
      </p:sp>
      <p:pic>
        <p:nvPicPr>
          <p:cNvPr id="163" name="Google Shape;16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660" y="3204269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3383413" y="4042469"/>
            <a:ext cx="25521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2. Build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444180" y="4461569"/>
            <a:ext cx="2430660" cy="6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ng build --prod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 dirty="0" err="1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Génère</a:t>
            </a:r>
            <a:r>
              <a:rPr lang="en-US" sz="1650" b="0" i="0" u="none" strike="noStrike" cap="none" dirty="0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le dossier /dist.</a:t>
            </a:r>
            <a:endParaRPr dirty="0"/>
          </a:p>
        </p:txBody>
      </p:sp>
      <p:pic>
        <p:nvPicPr>
          <p:cNvPr id="166" name="Google Shape;16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8341" y="3204269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6256094" y="4042469"/>
            <a:ext cx="25521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3. Dockerize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6316860" y="4461569"/>
            <a:ext cx="2430660" cy="6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docker build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Copie /dist dans Nginx.</a:t>
            </a:r>
            <a:endParaRPr/>
          </a:p>
        </p:txBody>
      </p:sp>
      <p:pic>
        <p:nvPicPr>
          <p:cNvPr id="169" name="Google Shape;16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81021" y="3204269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9128774" y="4042469"/>
            <a:ext cx="255219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F172A"/>
                </a:solidFill>
                <a:latin typeface="Roboto"/>
                <a:ea typeface="Roboto"/>
                <a:cs typeface="Roboto"/>
                <a:sym typeface="Roboto"/>
              </a:rPr>
              <a:t>4. Deploy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9189541" y="4461569"/>
            <a:ext cx="2430660" cy="6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kubectl apply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Mise à jour du cluster.</a:t>
            </a:r>
            <a:endParaRPr/>
          </a:p>
        </p:txBody>
      </p:sp>
      <p:pic>
        <p:nvPicPr>
          <p:cNvPr id="172" name="Google Shape;172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4430" y="3394769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07110" y="3394769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65503" y="3394769"/>
            <a:ext cx="3333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71521" y="3394769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762000" y="647700"/>
            <a:ext cx="114014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1E293B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L'Automatisation (GitLab CI)</a:t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571500" y="647700"/>
            <a:ext cx="57150" cy="542925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3980735" y="2442269"/>
            <a:ext cx="4230528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4081462" y="3547169"/>
            <a:ext cx="4029075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Merci de votre attention.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4081462" y="4263330"/>
            <a:ext cx="40290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64748B"/>
                </a:solidFill>
                <a:latin typeface="Roboto"/>
                <a:ea typeface="Roboto"/>
                <a:cs typeface="Roboto"/>
                <a:sym typeface="Roboto"/>
              </a:rPr>
              <a:t>tech@atomdashboard.app</a:t>
            </a:r>
            <a:endParaRPr dirty="0"/>
          </a:p>
        </p:txBody>
      </p:sp>
      <p:pic>
        <p:nvPicPr>
          <p:cNvPr id="187" name="Google Shape;18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4282380"/>
            <a:ext cx="1905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332</Words>
  <Application>Microsoft Office PowerPoint</Application>
  <PresentationFormat>Grand écran</PresentationFormat>
  <Paragraphs>36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Roboto</vt:lpstr>
      <vt:lpstr>Roboto Medium</vt:lpstr>
      <vt:lpstr>JetBrains Mono</vt:lpstr>
      <vt:lpstr>Arial</vt:lpstr>
      <vt:lpstr>Calibri</vt:lpstr>
      <vt:lpstr>Roboto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larbi bougoufa</cp:lastModifiedBy>
  <cp:revision>5</cp:revision>
  <dcterms:modified xsi:type="dcterms:W3CDTF">2026-02-06T12:50:24Z</dcterms:modified>
</cp:coreProperties>
</file>